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96" r:id="rId3"/>
    <p:sldId id="298" r:id="rId4"/>
    <p:sldId id="297" r:id="rId5"/>
    <p:sldId id="308" r:id="rId6"/>
    <p:sldId id="299" r:id="rId7"/>
    <p:sldId id="300" r:id="rId8"/>
    <p:sldId id="301" r:id="rId9"/>
    <p:sldId id="302" r:id="rId10"/>
    <p:sldId id="303" r:id="rId11"/>
    <p:sldId id="307" r:id="rId12"/>
    <p:sldId id="304" r:id="rId13"/>
    <p:sldId id="312" r:id="rId14"/>
    <p:sldId id="313" r:id="rId15"/>
    <p:sldId id="306" r:id="rId16"/>
    <p:sldId id="311" r:id="rId17"/>
    <p:sldId id="314" r:id="rId18"/>
    <p:sldId id="315" r:id="rId19"/>
    <p:sldId id="316" r:id="rId20"/>
    <p:sldId id="317" r:id="rId21"/>
    <p:sldId id="318" r:id="rId22"/>
    <p:sldId id="322" r:id="rId23"/>
    <p:sldId id="319" r:id="rId24"/>
    <p:sldId id="321" r:id="rId25"/>
    <p:sldId id="320" r:id="rId26"/>
    <p:sldId id="324" r:id="rId27"/>
    <p:sldId id="325" r:id="rId28"/>
    <p:sldId id="326" r:id="rId29"/>
    <p:sldId id="327" r:id="rId30"/>
    <p:sldId id="323" r:id="rId31"/>
    <p:sldId id="26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autoAdjust="0"/>
    <p:restoredTop sz="95304"/>
  </p:normalViewPr>
  <p:slideViewPr>
    <p:cSldViewPr snapToGrid="0">
      <p:cViewPr>
        <p:scale>
          <a:sx n="96" d="100"/>
          <a:sy n="96" d="100"/>
        </p:scale>
        <p:origin x="824" y="8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17/11/7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859484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137806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80602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42483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89971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835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55401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65855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805710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66624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00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21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145538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50044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644079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534310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890393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494622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409017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65928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518646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1493966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65077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478703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63055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8089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9463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812905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23901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6529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050492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17/11/7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17/11/7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github.com/wzsxyz/html-withimg-loader" TargetMode="External"/><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s://github.com/postcss/postcss-loader" TargetMode="External"/><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hyperlink" Target="http://webpack.js.org/" TargetMode="External"/><Relationship Id="rId5" Type="http://schemas.openxmlformats.org/officeDocument/2006/relationships/hyperlink" Target="https://doc.webpack-china.org/"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kau-ui-kit-1副本"/>
          <p:cNvPicPr>
            <a:picLocks noChangeAspect="1"/>
          </p:cNvPicPr>
          <p:nvPr/>
        </p:nvPicPr>
        <p:blipFill>
          <a:blip r:embed="rId3"/>
          <a:srcRect t="3757" b="20427"/>
          <a:stretch>
            <a:fillRect/>
          </a:stretch>
        </p:blipFill>
        <p:spPr>
          <a:xfrm>
            <a:off x="1067435" y="0"/>
            <a:ext cx="10057765" cy="6842760"/>
          </a:xfrm>
          <a:prstGeom prst="rect">
            <a:avLst/>
          </a:prstGeom>
        </p:spPr>
      </p:pic>
      <p:sp>
        <p:nvSpPr>
          <p:cNvPr id="5" name="矩形 4"/>
          <p:cNvSpPr/>
          <p:nvPr/>
        </p:nvSpPr>
        <p:spPr>
          <a:xfrm>
            <a:off x="-55880" y="-19050"/>
            <a:ext cx="560705" cy="6878320"/>
          </a:xfrm>
          <a:prstGeom prst="rect">
            <a:avLst/>
          </a:prstGeom>
          <a:solidFill>
            <a:srgbClr val="3334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628120" y="-35560"/>
            <a:ext cx="560705" cy="6878320"/>
          </a:xfrm>
          <a:prstGeom prst="rect">
            <a:avLst/>
          </a:prstGeom>
          <a:solidFill>
            <a:srgbClr val="3334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346892" y="3584742"/>
            <a:ext cx="3498850" cy="830997"/>
          </a:xfrm>
          <a:prstGeom prst="rect">
            <a:avLst/>
          </a:prstGeom>
          <a:noFill/>
        </p:spPr>
        <p:txBody>
          <a:bodyPr wrap="square" rtlCol="0">
            <a:spAutoFit/>
          </a:bodyPr>
          <a:lstStyle/>
          <a:p>
            <a:pPr algn="ctr"/>
            <a:endParaRPr lang="zh-CN" altLang="en-US" sz="4800" b="1" dirty="0">
              <a:solidFill>
                <a:schemeClr val="bg1"/>
              </a:solidFill>
              <a:latin typeface="黑体" charset="0"/>
              <a:ea typeface="黑体" charset="0"/>
            </a:endParaRPr>
          </a:p>
        </p:txBody>
      </p:sp>
      <p:sp>
        <p:nvSpPr>
          <p:cNvPr id="4" name="文本框 3"/>
          <p:cNvSpPr txBox="1"/>
          <p:nvPr/>
        </p:nvSpPr>
        <p:spPr>
          <a:xfrm>
            <a:off x="5207317" y="5046996"/>
            <a:ext cx="1778000" cy="584775"/>
          </a:xfrm>
          <a:prstGeom prst="rect">
            <a:avLst/>
          </a:prstGeom>
          <a:noFill/>
        </p:spPr>
        <p:txBody>
          <a:bodyPr wrap="square" rtlCol="0">
            <a:spAutoFit/>
          </a:bodyPr>
          <a:lstStyle/>
          <a:p>
            <a:pPr algn="ctr"/>
            <a:r>
              <a:rPr kumimoji="1" lang="zh-CN" altLang="en-US" sz="3200" b="1" dirty="0" smtClean="0">
                <a:latin typeface="STXingkai" charset="-122"/>
                <a:ea typeface="STXingkai" charset="-122"/>
                <a:cs typeface="STXingkai" charset="-122"/>
              </a:rPr>
              <a:t>谢成</a:t>
            </a:r>
            <a:endParaRPr kumimoji="1" lang="zh-CN" altLang="en-US" sz="3200" b="1" dirty="0">
              <a:latin typeface="STXingkai" charset="-122"/>
              <a:ea typeface="STXingkai" charset="-122"/>
              <a:cs typeface="STXingkai"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445" y="319138"/>
            <a:ext cx="1659438" cy="1362662"/>
          </a:xfrm>
          <a:prstGeom prst="rect">
            <a:avLst/>
          </a:prstGeom>
        </p:spPr>
      </p:pic>
      <p:pic>
        <p:nvPicPr>
          <p:cNvPr id="10" name="图片 9"/>
          <p:cNvPicPr>
            <a:picLocks noChangeAspect="1"/>
          </p:cNvPicPr>
          <p:nvPr/>
        </p:nvPicPr>
        <p:blipFill>
          <a:blip r:embed="rId5"/>
          <a:stretch>
            <a:fillRect/>
          </a:stretch>
        </p:blipFill>
        <p:spPr>
          <a:xfrm>
            <a:off x="4861388" y="1509905"/>
            <a:ext cx="2410168" cy="340475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4"/>
          <a:stretch>
            <a:fillRect/>
          </a:stretch>
        </p:blipFill>
        <p:spPr>
          <a:xfrm>
            <a:off x="380207" y="1808351"/>
            <a:ext cx="5905500" cy="1117600"/>
          </a:xfrm>
          <a:prstGeom prst="rect">
            <a:avLst/>
          </a:prstGeom>
        </p:spPr>
      </p:pic>
    </p:spTree>
    <p:extLst>
      <p:ext uri="{BB962C8B-B14F-4D97-AF65-F5344CB8AC3E}">
        <p14:creationId xmlns:p14="http://schemas.microsoft.com/office/powerpoint/2010/main" val="16798505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p>
        </p:txBody>
      </p:sp>
      <p:sp>
        <p:nvSpPr>
          <p:cNvPr id="20" name="文本框 19"/>
          <p:cNvSpPr txBox="1"/>
          <p:nvPr/>
        </p:nvSpPr>
        <p:spPr>
          <a:xfrm>
            <a:off x="7585413" y="2187374"/>
            <a:ext cx="4560093" cy="3539430"/>
          </a:xfrm>
          <a:prstGeom prst="rect">
            <a:avLst/>
          </a:prstGeom>
          <a:noFill/>
        </p:spPr>
        <p:txBody>
          <a:bodyPr wrap="square" rtlCol="0">
            <a:spAutoFit/>
          </a:bodyPr>
          <a:lstStyle/>
          <a:p>
            <a:pPr marL="457200" indent="-457200">
              <a:buFont typeface="Arial"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endParaRPr lang="zh-CN" altLang="en-US" sz="2800"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10588"/>
            <a:ext cx="8128000" cy="368300"/>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2337291"/>
            <a:ext cx="7251700" cy="4165600"/>
          </a:xfrm>
          <a:prstGeom prst="rect">
            <a:avLst/>
          </a:prstGeom>
        </p:spPr>
      </p:pic>
    </p:spTree>
    <p:extLst>
      <p:ext uri="{BB962C8B-B14F-4D97-AF65-F5344CB8AC3E}">
        <p14:creationId xmlns:p14="http://schemas.microsoft.com/office/powerpoint/2010/main" val="1601199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p>
        </p:txBody>
      </p:sp>
      <p:pic>
        <p:nvPicPr>
          <p:cNvPr id="2" name="图片 1"/>
          <p:cNvPicPr>
            <a:picLocks noChangeAspect="1"/>
          </p:cNvPicPr>
          <p:nvPr/>
        </p:nvPicPr>
        <p:blipFill>
          <a:blip r:embed="rId4"/>
          <a:stretch>
            <a:fillRect/>
          </a:stretch>
        </p:blipFill>
        <p:spPr>
          <a:xfrm>
            <a:off x="380207" y="3454400"/>
            <a:ext cx="8623300" cy="3403600"/>
          </a:xfrm>
          <a:prstGeom prst="rect">
            <a:avLst/>
          </a:prstGeom>
        </p:spPr>
      </p:pic>
    </p:spTree>
    <p:extLst>
      <p:ext uri="{BB962C8B-B14F-4D97-AF65-F5344CB8AC3E}">
        <p14:creationId xmlns:p14="http://schemas.microsoft.com/office/powerpoint/2010/main" val="9221242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4"/>
          <a:stretch>
            <a:fillRect/>
          </a:stretch>
        </p:blipFill>
        <p:spPr>
          <a:xfrm>
            <a:off x="380207" y="2279476"/>
            <a:ext cx="10706100" cy="482600"/>
          </a:xfrm>
          <a:prstGeom prst="rect">
            <a:avLst/>
          </a:prstGeom>
        </p:spPr>
      </p:pic>
      <p:pic>
        <p:nvPicPr>
          <p:cNvPr id="9" name="图片 8"/>
          <p:cNvPicPr>
            <a:picLocks noChangeAspect="1"/>
          </p:cNvPicPr>
          <p:nvPr/>
        </p:nvPicPr>
        <p:blipFill>
          <a:blip r:embed="rId5"/>
          <a:stretch>
            <a:fillRect/>
          </a:stretch>
        </p:blipFill>
        <p:spPr>
          <a:xfrm>
            <a:off x="371960" y="2927176"/>
            <a:ext cx="5486400" cy="3898900"/>
          </a:xfrm>
          <a:prstGeom prst="rect">
            <a:avLst/>
          </a:prstGeom>
        </p:spPr>
      </p:pic>
      <p:pic>
        <p:nvPicPr>
          <p:cNvPr id="2" name="图片 1"/>
          <p:cNvPicPr>
            <a:picLocks noChangeAspect="1"/>
          </p:cNvPicPr>
          <p:nvPr/>
        </p:nvPicPr>
        <p:blipFill>
          <a:blip r:embed="rId6"/>
          <a:stretch>
            <a:fillRect/>
          </a:stretch>
        </p:blipFill>
        <p:spPr>
          <a:xfrm>
            <a:off x="5924750" y="2927176"/>
            <a:ext cx="6303411" cy="3898900"/>
          </a:xfrm>
          <a:prstGeom prst="rect">
            <a:avLst/>
          </a:prstGeom>
        </p:spPr>
      </p:pic>
    </p:spTree>
    <p:extLst>
      <p:ext uri="{BB962C8B-B14F-4D97-AF65-F5344CB8AC3E}">
        <p14:creationId xmlns:p14="http://schemas.microsoft.com/office/powerpoint/2010/main" val="1338177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4"/>
          <a:stretch>
            <a:fillRect/>
          </a:stretch>
        </p:blipFill>
        <p:spPr>
          <a:xfrm>
            <a:off x="380207" y="2840902"/>
            <a:ext cx="8229600" cy="2286000"/>
          </a:xfrm>
          <a:prstGeom prst="rect">
            <a:avLst/>
          </a:prstGeom>
        </p:spPr>
      </p:pic>
    </p:spTree>
    <p:extLst>
      <p:ext uri="{BB962C8B-B14F-4D97-AF65-F5344CB8AC3E}">
        <p14:creationId xmlns:p14="http://schemas.microsoft.com/office/powerpoint/2010/main" val="11190703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5"/>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p>
          <a:p>
            <a:endParaRPr kumimoji="1" lang="en-US" altLang="zh-CN" sz="3200" b="1" dirty="0" smtClean="0"/>
          </a:p>
          <a:p>
            <a:pPr marL="285750" indent="-285750">
              <a:buFont typeface="Arial" charset="0"/>
              <a:buChar char="•"/>
            </a:pPr>
            <a:r>
              <a:rPr kumimoji="1" lang="zh-CN" altLang="en-US" sz="3200" b="1" dirty="0" smtClean="0"/>
              <a:t>开发环境</a:t>
            </a:r>
            <a:endParaRPr kumimoji="1" lang="en-US" altLang="zh-CN" sz="3200" b="1" dirty="0" smtClean="0"/>
          </a:p>
          <a:p>
            <a:pPr marL="285750" indent="-285750">
              <a:buFont typeface="Arial" charset="0"/>
              <a:buChar char="•"/>
            </a:pPr>
            <a:r>
              <a:rPr kumimoji="1" lang="zh-CN" altLang="en-US" sz="3200" b="1" dirty="0" smtClean="0"/>
              <a:t>生产环境</a:t>
            </a:r>
            <a:endParaRPr kumimoji="1" lang="zh-CN" altLang="en-US" sz="3200" b="1" dirty="0"/>
          </a:p>
        </p:txBody>
      </p:sp>
    </p:spTree>
    <p:extLst>
      <p:ext uri="{BB962C8B-B14F-4D97-AF65-F5344CB8AC3E}">
        <p14:creationId xmlns:p14="http://schemas.microsoft.com/office/powerpoint/2010/main" val="6810701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p>
        </p:txBody>
      </p:sp>
      <p:pic>
        <p:nvPicPr>
          <p:cNvPr id="2" name="图片 1"/>
          <p:cNvPicPr>
            <a:picLocks noChangeAspect="1"/>
          </p:cNvPicPr>
          <p:nvPr/>
        </p:nvPicPr>
        <p:blipFill>
          <a:blip r:embed="rId4"/>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p>
          <a:p>
            <a:pPr marL="285750" indent="-285750">
              <a:buFont typeface="Arial"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p>
          <a:p>
            <a:pPr marL="285750" indent="-285750">
              <a:buFont typeface="Arial"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的格式，写入</a:t>
            </a:r>
            <a:r>
              <a:rPr lang="en-US" altLang="zh-CN" sz="2000" b="1" dirty="0"/>
              <a:t>JS</a:t>
            </a:r>
            <a:r>
              <a:rPr lang="zh-CN" altLang="en-US" sz="2000" b="1" dirty="0" smtClean="0"/>
              <a:t>。</a:t>
            </a:r>
            <a:endParaRPr lang="en-US" altLang="zh-CN" sz="2000" b="1" dirty="0" smtClean="0"/>
          </a:p>
          <a:p>
            <a:pPr marL="285750" indent="-285750">
              <a:buFont typeface="Arial" charset="0"/>
              <a:buChar char="•"/>
            </a:pPr>
            <a:endParaRPr lang="zh-CN" altLang="en-US" sz="2000" b="1" dirty="0"/>
          </a:p>
          <a:p>
            <a:endParaRPr kumimoji="1" lang="zh-CN" altLang="en-US" dirty="0"/>
          </a:p>
        </p:txBody>
      </p:sp>
      <p:pic>
        <p:nvPicPr>
          <p:cNvPr id="8" name="图片 7"/>
          <p:cNvPicPr>
            <a:picLocks noChangeAspect="1"/>
          </p:cNvPicPr>
          <p:nvPr/>
        </p:nvPicPr>
        <p:blipFill>
          <a:blip r:embed="rId5"/>
          <a:stretch>
            <a:fillRect/>
          </a:stretch>
        </p:blipFill>
        <p:spPr>
          <a:xfrm>
            <a:off x="380207" y="2388648"/>
            <a:ext cx="4851514" cy="4277532"/>
          </a:xfrm>
          <a:prstGeom prst="rect">
            <a:avLst/>
          </a:prstGeom>
        </p:spPr>
      </p:pic>
    </p:spTree>
    <p:extLst>
      <p:ext uri="{BB962C8B-B14F-4D97-AF65-F5344CB8AC3E}">
        <p14:creationId xmlns:p14="http://schemas.microsoft.com/office/powerpoint/2010/main" val="195446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5"/>
          <a:stretch>
            <a:fillRect/>
          </a:stretch>
        </p:blipFill>
        <p:spPr>
          <a:xfrm>
            <a:off x="380207" y="4483769"/>
            <a:ext cx="5397500" cy="1524000"/>
          </a:xfrm>
          <a:prstGeom prst="rect">
            <a:avLst/>
          </a:prstGeom>
        </p:spPr>
      </p:pic>
      <p:pic>
        <p:nvPicPr>
          <p:cNvPr id="8" name="图片 7"/>
          <p:cNvPicPr>
            <a:picLocks noChangeAspect="1"/>
          </p:cNvPicPr>
          <p:nvPr/>
        </p:nvPicPr>
        <p:blipFill>
          <a:blip r:embed="rId6"/>
          <a:stretch>
            <a:fillRect/>
          </a:stretch>
        </p:blipFill>
        <p:spPr>
          <a:xfrm>
            <a:off x="380207" y="1220847"/>
            <a:ext cx="5638800" cy="1079500"/>
          </a:xfrm>
          <a:prstGeom prst="rect">
            <a:avLst/>
          </a:prstGeom>
        </p:spPr>
      </p:pic>
    </p:spTree>
    <p:extLst>
      <p:ext uri="{BB962C8B-B14F-4D97-AF65-F5344CB8AC3E}">
        <p14:creationId xmlns:p14="http://schemas.microsoft.com/office/powerpoint/2010/main" val="728718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4"/>
          <a:stretch>
            <a:fillRect/>
          </a:stretch>
        </p:blipFill>
        <p:spPr>
          <a:xfrm>
            <a:off x="380207" y="1663864"/>
            <a:ext cx="4292169" cy="4097070"/>
          </a:xfrm>
          <a:prstGeom prst="rect">
            <a:avLst/>
          </a:prstGeom>
        </p:spPr>
      </p:pic>
      <p:pic>
        <p:nvPicPr>
          <p:cNvPr id="7" name="图片 6"/>
          <p:cNvPicPr>
            <a:picLocks noChangeAspect="1"/>
          </p:cNvPicPr>
          <p:nvPr/>
        </p:nvPicPr>
        <p:blipFill>
          <a:blip r:embed="rId5"/>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6"/>
          <a:stretch>
            <a:fillRect/>
          </a:stretch>
        </p:blipFill>
        <p:spPr>
          <a:xfrm>
            <a:off x="5180769" y="3665905"/>
            <a:ext cx="5168900" cy="3009900"/>
          </a:xfrm>
          <a:prstGeom prst="rect">
            <a:avLst/>
          </a:prstGeom>
        </p:spPr>
      </p:pic>
    </p:spTree>
    <p:extLst>
      <p:ext uri="{BB962C8B-B14F-4D97-AF65-F5344CB8AC3E}">
        <p14:creationId xmlns:p14="http://schemas.microsoft.com/office/powerpoint/2010/main" val="915957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4"/>
              </a:rPr>
              <a:t>https://</a:t>
            </a:r>
            <a:r>
              <a:rPr lang="en-US" altLang="zh-CN" sz="3200" b="1" dirty="0" smtClean="0">
                <a:hlinkClick r:id="rId4"/>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5"/>
          <a:stretch>
            <a:fillRect/>
          </a:stretch>
        </p:blipFill>
        <p:spPr>
          <a:xfrm>
            <a:off x="135195" y="3133407"/>
            <a:ext cx="5981700" cy="2336800"/>
          </a:xfrm>
          <a:prstGeom prst="rect">
            <a:avLst/>
          </a:prstGeom>
        </p:spPr>
      </p:pic>
      <p:pic>
        <p:nvPicPr>
          <p:cNvPr id="8" name="图片 7"/>
          <p:cNvPicPr>
            <a:picLocks noChangeAspect="1"/>
          </p:cNvPicPr>
          <p:nvPr/>
        </p:nvPicPr>
        <p:blipFill>
          <a:blip r:embed="rId6"/>
          <a:stretch>
            <a:fillRect/>
          </a:stretch>
        </p:blipFill>
        <p:spPr>
          <a:xfrm>
            <a:off x="6326752" y="3133407"/>
            <a:ext cx="5503297" cy="3502921"/>
          </a:xfrm>
          <a:prstGeom prst="rect">
            <a:avLst/>
          </a:prstGeom>
        </p:spPr>
      </p:pic>
    </p:spTree>
    <p:extLst>
      <p:ext uri="{BB962C8B-B14F-4D97-AF65-F5344CB8AC3E}">
        <p14:creationId xmlns:p14="http://schemas.microsoft.com/office/powerpoint/2010/main" val="1433527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p>
          <a:p>
            <a:r>
              <a:rPr lang="zh-CN" altLang="en-US" sz="3200" b="1" dirty="0"/>
              <a:t>模块化</a:t>
            </a:r>
            <a:r>
              <a:rPr lang="zh-CN" altLang="en-US" sz="3200" dirty="0"/>
              <a:t>，让我们可以把复杂的程序细化为小的文件</a:t>
            </a:r>
            <a:r>
              <a:rPr lang="en-US" altLang="zh-CN" sz="3200" dirty="0"/>
              <a:t>;</a:t>
            </a:r>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p>
          <a:p>
            <a:r>
              <a:rPr lang="en-US" altLang="zh-CN" sz="3200" dirty="0"/>
              <a:t>...</a:t>
            </a:r>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extLst>
      <p:ext uri="{BB962C8B-B14F-4D97-AF65-F5344CB8AC3E}">
        <p14:creationId xmlns:p14="http://schemas.microsoft.com/office/powerpoint/2010/main" val="195569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4"/>
          <a:stretch>
            <a:fillRect/>
          </a:stretch>
        </p:blipFill>
        <p:spPr>
          <a:xfrm>
            <a:off x="380207" y="2824145"/>
            <a:ext cx="8686800" cy="4191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extLst>
      <p:ext uri="{BB962C8B-B14F-4D97-AF65-F5344CB8AC3E}">
        <p14:creationId xmlns:p14="http://schemas.microsoft.com/office/powerpoint/2010/main" val="1522762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p>
        </p:txBody>
      </p:sp>
    </p:spTree>
    <p:extLst>
      <p:ext uri="{BB962C8B-B14F-4D97-AF65-F5344CB8AC3E}">
        <p14:creationId xmlns:p14="http://schemas.microsoft.com/office/powerpoint/2010/main" val="8140129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4"/>
          <a:stretch>
            <a:fillRect/>
          </a:stretch>
        </p:blipFill>
        <p:spPr>
          <a:xfrm>
            <a:off x="571855" y="1329871"/>
            <a:ext cx="7327900" cy="482600"/>
          </a:xfrm>
          <a:prstGeom prst="rect">
            <a:avLst/>
          </a:prstGeom>
        </p:spPr>
      </p:pic>
    </p:spTree>
    <p:extLst>
      <p:ext uri="{BB962C8B-B14F-4D97-AF65-F5344CB8AC3E}">
        <p14:creationId xmlns:p14="http://schemas.microsoft.com/office/powerpoint/2010/main" val="865626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4"/>
          <a:stretch>
            <a:fillRect/>
          </a:stretch>
        </p:blipFill>
        <p:spPr>
          <a:xfrm>
            <a:off x="380207" y="1070660"/>
            <a:ext cx="2603500" cy="571500"/>
          </a:xfrm>
          <a:prstGeom prst="rect">
            <a:avLst/>
          </a:prstGeom>
        </p:spPr>
      </p:pic>
      <p:pic>
        <p:nvPicPr>
          <p:cNvPr id="7" name="图片 6"/>
          <p:cNvPicPr>
            <a:picLocks noChangeAspect="1"/>
          </p:cNvPicPr>
          <p:nvPr/>
        </p:nvPicPr>
        <p:blipFill>
          <a:blip r:embed="rId5"/>
          <a:stretch>
            <a:fillRect/>
          </a:stretch>
        </p:blipFill>
        <p:spPr>
          <a:xfrm>
            <a:off x="380207" y="4086651"/>
            <a:ext cx="9702800" cy="368300"/>
          </a:xfrm>
          <a:prstGeom prst="rect">
            <a:avLst/>
          </a:prstGeom>
        </p:spPr>
      </p:pic>
      <p:pic>
        <p:nvPicPr>
          <p:cNvPr id="8" name="图片 7"/>
          <p:cNvPicPr>
            <a:picLocks noChangeAspect="1"/>
          </p:cNvPicPr>
          <p:nvPr/>
        </p:nvPicPr>
        <p:blipFill>
          <a:blip r:embed="rId6"/>
          <a:stretch>
            <a:fillRect/>
          </a:stretch>
        </p:blipFill>
        <p:spPr>
          <a:xfrm>
            <a:off x="380207" y="4630238"/>
            <a:ext cx="4635500" cy="1574800"/>
          </a:xfrm>
          <a:prstGeom prst="rect">
            <a:avLst/>
          </a:prstGeom>
        </p:spPr>
      </p:pic>
      <p:pic>
        <p:nvPicPr>
          <p:cNvPr id="9" name="图片 8"/>
          <p:cNvPicPr>
            <a:picLocks noChangeAspect="1"/>
          </p:cNvPicPr>
          <p:nvPr/>
        </p:nvPicPr>
        <p:blipFill>
          <a:blip r:embed="rId7"/>
          <a:stretch>
            <a:fillRect/>
          </a:stretch>
        </p:blipFill>
        <p:spPr>
          <a:xfrm>
            <a:off x="380207" y="2018865"/>
            <a:ext cx="5003800" cy="1638300"/>
          </a:xfrm>
          <a:prstGeom prst="rect">
            <a:avLst/>
          </a:prstGeom>
        </p:spPr>
      </p:pic>
    </p:spTree>
    <p:extLst>
      <p:ext uri="{BB962C8B-B14F-4D97-AF65-F5344CB8AC3E}">
        <p14:creationId xmlns:p14="http://schemas.microsoft.com/office/powerpoint/2010/main" val="20827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r>
              <a:rPr lang="zh-CN" altLang="en-US" sz="3200" dirty="0"/>
              <a:t/>
            </a:r>
            <a:br>
              <a:rPr lang="zh-CN" altLang="en-US" sz="3200" dirty="0"/>
            </a:br>
            <a:endParaRPr lang="en-US" altLang="zh-CN" sz="3200" dirty="0" smtClean="0"/>
          </a:p>
        </p:txBody>
      </p:sp>
    </p:spTree>
    <p:extLst>
      <p:ext uri="{BB962C8B-B14F-4D97-AF65-F5344CB8AC3E}">
        <p14:creationId xmlns:p14="http://schemas.microsoft.com/office/powerpoint/2010/main" val="1024898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4"/>
          <a:stretch>
            <a:fillRect/>
          </a:stretch>
        </p:blipFill>
        <p:spPr>
          <a:xfrm>
            <a:off x="5329578" y="1187326"/>
            <a:ext cx="4305300" cy="368300"/>
          </a:xfrm>
          <a:prstGeom prst="rect">
            <a:avLst/>
          </a:prstGeom>
        </p:spPr>
      </p:pic>
      <p:pic>
        <p:nvPicPr>
          <p:cNvPr id="4" name="图片 3"/>
          <p:cNvPicPr>
            <a:picLocks noChangeAspect="1"/>
          </p:cNvPicPr>
          <p:nvPr/>
        </p:nvPicPr>
        <p:blipFill>
          <a:blip r:embed="rId5"/>
          <a:stretch>
            <a:fillRect/>
          </a:stretch>
        </p:blipFill>
        <p:spPr>
          <a:xfrm>
            <a:off x="380207" y="2426411"/>
            <a:ext cx="6108700" cy="393700"/>
          </a:xfrm>
          <a:prstGeom prst="rect">
            <a:avLst/>
          </a:prstGeom>
        </p:spPr>
      </p:pic>
      <p:pic>
        <p:nvPicPr>
          <p:cNvPr id="7" name="图片 6"/>
          <p:cNvPicPr>
            <a:picLocks noChangeAspect="1"/>
          </p:cNvPicPr>
          <p:nvPr/>
        </p:nvPicPr>
        <p:blipFill>
          <a:blip r:embed="rId6"/>
          <a:stretch>
            <a:fillRect/>
          </a:stretch>
        </p:blipFill>
        <p:spPr>
          <a:xfrm>
            <a:off x="380207" y="3205843"/>
            <a:ext cx="4622800" cy="1143000"/>
          </a:xfrm>
          <a:prstGeom prst="rect">
            <a:avLst/>
          </a:prstGeom>
        </p:spPr>
      </p:pic>
    </p:spTree>
    <p:extLst>
      <p:ext uri="{BB962C8B-B14F-4D97-AF65-F5344CB8AC3E}">
        <p14:creationId xmlns:p14="http://schemas.microsoft.com/office/powerpoint/2010/main" val="730690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4"/>
          <a:stretch>
            <a:fillRect/>
          </a:stretch>
        </p:blipFill>
        <p:spPr>
          <a:xfrm>
            <a:off x="545465" y="867410"/>
            <a:ext cx="5664200" cy="2349500"/>
          </a:xfrm>
          <a:prstGeom prst="rect">
            <a:avLst/>
          </a:prstGeom>
        </p:spPr>
      </p:pic>
      <p:pic>
        <p:nvPicPr>
          <p:cNvPr id="13" name="图片 12"/>
          <p:cNvPicPr>
            <a:picLocks noChangeAspect="1"/>
          </p:cNvPicPr>
          <p:nvPr/>
        </p:nvPicPr>
        <p:blipFill>
          <a:blip r:embed="rId5"/>
          <a:stretch>
            <a:fillRect/>
          </a:stretch>
        </p:blipFill>
        <p:spPr>
          <a:xfrm>
            <a:off x="545465" y="3540124"/>
            <a:ext cx="7162800" cy="3111500"/>
          </a:xfrm>
          <a:prstGeom prst="rect">
            <a:avLst/>
          </a:prstGeom>
        </p:spPr>
      </p:pic>
    </p:spTree>
    <p:extLst>
      <p:ext uri="{BB962C8B-B14F-4D97-AF65-F5344CB8AC3E}">
        <p14:creationId xmlns:p14="http://schemas.microsoft.com/office/powerpoint/2010/main" val="253089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r>
              <a:rPr lang="zh-CN" altLang="en-US" sz="3200" dirty="0"/>
              <a:t/>
            </a:r>
            <a:br>
              <a:rPr lang="zh-CN" altLang="en-US" sz="3200" dirty="0"/>
            </a:br>
            <a:endParaRPr lang="en-US" altLang="zh-CN" sz="3200" dirty="0" smtClean="0"/>
          </a:p>
        </p:txBody>
      </p:sp>
      <p:pic>
        <p:nvPicPr>
          <p:cNvPr id="2" name="图片 1"/>
          <p:cNvPicPr>
            <a:picLocks noChangeAspect="1"/>
          </p:cNvPicPr>
          <p:nvPr/>
        </p:nvPicPr>
        <p:blipFill>
          <a:blip r:embed="rId4"/>
          <a:stretch>
            <a:fillRect/>
          </a:stretch>
        </p:blipFill>
        <p:spPr>
          <a:xfrm>
            <a:off x="380207" y="2156307"/>
            <a:ext cx="7340600" cy="3136900"/>
          </a:xfrm>
          <a:prstGeom prst="rect">
            <a:avLst/>
          </a:prstGeom>
        </p:spPr>
      </p:pic>
    </p:spTree>
    <p:extLst>
      <p:ext uri="{BB962C8B-B14F-4D97-AF65-F5344CB8AC3E}">
        <p14:creationId xmlns:p14="http://schemas.microsoft.com/office/powerpoint/2010/main" val="177311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4"/>
          <a:stretch>
            <a:fillRect/>
          </a:stretch>
        </p:blipFill>
        <p:spPr>
          <a:xfrm>
            <a:off x="380207" y="1918973"/>
            <a:ext cx="9156700" cy="431800"/>
          </a:xfrm>
          <a:prstGeom prst="rect">
            <a:avLst/>
          </a:prstGeom>
        </p:spPr>
      </p:pic>
      <p:pic>
        <p:nvPicPr>
          <p:cNvPr id="4" name="图片 3"/>
          <p:cNvPicPr>
            <a:picLocks noChangeAspect="1"/>
          </p:cNvPicPr>
          <p:nvPr/>
        </p:nvPicPr>
        <p:blipFill>
          <a:blip r:embed="rId5"/>
          <a:stretch>
            <a:fillRect/>
          </a:stretch>
        </p:blipFill>
        <p:spPr>
          <a:xfrm>
            <a:off x="380207" y="2759529"/>
            <a:ext cx="6159500" cy="1600200"/>
          </a:xfrm>
          <a:prstGeom prst="rect">
            <a:avLst/>
          </a:prstGeom>
        </p:spPr>
      </p:pic>
    </p:spTree>
    <p:extLst>
      <p:ext uri="{BB962C8B-B14F-4D97-AF65-F5344CB8AC3E}">
        <p14:creationId xmlns:p14="http://schemas.microsoft.com/office/powerpoint/2010/main" val="19207751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extLst>
      <p:ext uri="{BB962C8B-B14F-4D97-AF65-F5344CB8AC3E}">
        <p14:creationId xmlns:p14="http://schemas.microsoft.com/office/powerpoint/2010/main" val="1489873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charset="0"/>
              <a:buChar char="•"/>
            </a:pPr>
            <a:r>
              <a:rPr lang="zh-CN" altLang="en-US" sz="3200" dirty="0" smtClean="0"/>
              <a:t>打包</a:t>
            </a:r>
            <a:endParaRPr lang="en-US" altLang="zh-CN" sz="3200" dirty="0" smtClean="0"/>
          </a:p>
          <a:p>
            <a:pPr marL="457200" indent="-457200">
              <a:buFont typeface="Arial"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extLst>
      <p:ext uri="{BB962C8B-B14F-4D97-AF65-F5344CB8AC3E}">
        <p14:creationId xmlns:p14="http://schemas.microsoft.com/office/powerpoint/2010/main" val="1958722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p>
        </p:txBody>
      </p:sp>
      <p:pic>
        <p:nvPicPr>
          <p:cNvPr id="2" name="图片 1"/>
          <p:cNvPicPr>
            <a:picLocks noChangeAspect="1"/>
          </p:cNvPicPr>
          <p:nvPr/>
        </p:nvPicPr>
        <p:blipFill>
          <a:blip r:embed="rId4"/>
          <a:stretch>
            <a:fillRect/>
          </a:stretch>
        </p:blipFill>
        <p:spPr>
          <a:xfrm>
            <a:off x="45728" y="1663864"/>
            <a:ext cx="12192000" cy="2908183"/>
          </a:xfrm>
          <a:prstGeom prst="rect">
            <a:avLst/>
          </a:prstGeom>
        </p:spPr>
      </p:pic>
    </p:spTree>
    <p:extLst>
      <p:ext uri="{BB962C8B-B14F-4D97-AF65-F5344CB8AC3E}">
        <p14:creationId xmlns:p14="http://schemas.microsoft.com/office/powerpoint/2010/main" val="17065659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itchFamily="34" charset="-122"/>
                <a:ea typeface="微软雅黑" pitchFamily="34" charset="-122"/>
              </a:rPr>
              <a:t>Thank you</a:t>
            </a:r>
            <a:endParaRPr lang="zh-CN" altLang="en-US" sz="6000" b="1" dirty="0">
              <a:solidFill>
                <a:schemeClr val="bg1"/>
              </a:solidFill>
              <a:latin typeface="微软雅黑" pitchFamily="34" charset="-122"/>
              <a:ea typeface="微软雅黑" pitchFamily="3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itchFamily="34" charset="-122"/>
                <a:ea typeface="微软雅黑" pitchFamily="34" charset="-122"/>
              </a:rPr>
              <a:t>谢谢观看</a:t>
            </a:r>
            <a:endParaRPr lang="zh-CN" altLang="en-US" sz="2000" b="1" dirty="0">
              <a:solidFill>
                <a:schemeClr val="bg1"/>
              </a:solidFill>
              <a:latin typeface="微软雅黑" pitchFamily="34" charset="-122"/>
              <a:ea typeface="微软雅黑" pitchFamily="3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4"/>
          <a:stretch>
            <a:fillRect/>
          </a:stretch>
        </p:blipFill>
        <p:spPr>
          <a:xfrm>
            <a:off x="148918" y="843660"/>
            <a:ext cx="11948082" cy="5472404"/>
          </a:xfrm>
          <a:prstGeom prst="rect">
            <a:avLst/>
          </a:prstGeom>
        </p:spPr>
      </p:pic>
    </p:spTree>
    <p:extLst>
      <p:ext uri="{BB962C8B-B14F-4D97-AF65-F5344CB8AC3E}">
        <p14:creationId xmlns:p14="http://schemas.microsoft.com/office/powerpoint/2010/main" val="1850056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4"/>
              </a:rPr>
              <a:t>http</a:t>
            </a:r>
            <a:r>
              <a:rPr lang="en-US" altLang="zh-CN" sz="3200" b="1" dirty="0">
                <a:hlinkClick r:id="rId4"/>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5"/>
              </a:rPr>
              <a:t>https://</a:t>
            </a:r>
            <a:r>
              <a:rPr lang="en-US" altLang="zh-CN" sz="3200" b="1" dirty="0" err="1">
                <a:hlinkClick r:id="rId5"/>
              </a:rPr>
              <a:t>doc.webpack-china.org</a:t>
            </a:r>
            <a:r>
              <a:rPr lang="en-US" altLang="zh-CN" sz="3200" b="1" dirty="0">
                <a:hlinkClick r:id="rId5"/>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5"/>
              </a:rPr>
              <a:t>https://</a:t>
            </a:r>
            <a:r>
              <a:rPr lang="en-US" altLang="zh-CN" sz="3200" b="1" dirty="0" err="1">
                <a:hlinkClick r:id="rId5"/>
              </a:rPr>
              <a:t>github.com</a:t>
            </a:r>
            <a:r>
              <a:rPr lang="en-US" altLang="zh-CN" sz="3200" b="1" dirty="0">
                <a:hlinkClick r:id="rId5"/>
              </a:rPr>
              <a:t>/</a:t>
            </a:r>
            <a:r>
              <a:rPr lang="en-US" altLang="zh-CN" sz="3200" b="1" dirty="0" err="1">
                <a:hlinkClick r:id="rId5"/>
              </a:rPr>
              <a:t>webpack</a:t>
            </a:r>
            <a:r>
              <a:rPr lang="en-US" altLang="zh-CN" sz="3200" b="1" dirty="0">
                <a:hlinkClick r:id="rId5"/>
              </a:rPr>
              <a:t>/</a:t>
            </a:r>
            <a:r>
              <a:rPr lang="en-US" altLang="zh-CN" sz="3200" b="1" dirty="0" err="1">
                <a:hlinkClick r:id="rId5"/>
              </a:rPr>
              <a:t>webpack</a:t>
            </a:r>
            <a:endParaRPr lang="zh-CN" altLang="en-US" sz="3200" b="1" dirty="0"/>
          </a:p>
        </p:txBody>
      </p:sp>
    </p:spTree>
    <p:extLst>
      <p:ext uri="{BB962C8B-B14F-4D97-AF65-F5344CB8AC3E}">
        <p14:creationId xmlns:p14="http://schemas.microsoft.com/office/powerpoint/2010/main" val="223947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a:t>
            </a:r>
            <a:r>
              <a:rPr lang="mr-IN" altLang="zh-CN" sz="3200" b="1" dirty="0" smtClean="0"/>
              <a:t>–</a:t>
            </a:r>
            <a:r>
              <a:rPr lang="en-US" altLang="zh-CN" sz="3200" b="1" dirty="0" smtClean="0"/>
              <a:t>v</a:t>
            </a:r>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a:t>
            </a:r>
            <a:r>
              <a:rPr lang="mr-IN" altLang="zh-CN" sz="3200" b="1" dirty="0"/>
              <a:t>–</a:t>
            </a:r>
            <a:r>
              <a:rPr lang="en-US" altLang="zh-CN" sz="3200" b="1" dirty="0"/>
              <a:t>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mr-IN" altLang="zh-CN" sz="3200" b="1" dirty="0"/>
              <a:t>–</a:t>
            </a:r>
            <a:r>
              <a:rPr lang="en-US" altLang="zh-CN" sz="3200" b="1" dirty="0" smtClean="0"/>
              <a:t>v</a:t>
            </a:r>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r>
              <a:rPr lang="zh-CN" altLang="en-US" sz="3200" b="1" dirty="0" smtClean="0"/>
              <a:t> </a:t>
            </a:r>
            <a:r>
              <a:rPr lang="en-US" altLang="zh-CN" sz="3200" b="1" dirty="0" smtClean="0"/>
              <a:t>-y</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p>
        </p:txBody>
      </p:sp>
      <p:pic>
        <p:nvPicPr>
          <p:cNvPr id="2" name="图片 1"/>
          <p:cNvPicPr>
            <a:picLocks noChangeAspect="1"/>
          </p:cNvPicPr>
          <p:nvPr/>
        </p:nvPicPr>
        <p:blipFill>
          <a:blip r:embed="rId4"/>
          <a:stretch>
            <a:fillRect/>
          </a:stretch>
        </p:blipFill>
        <p:spPr>
          <a:xfrm>
            <a:off x="6972946" y="3515806"/>
            <a:ext cx="4724400" cy="1562100"/>
          </a:xfrm>
          <a:prstGeom prst="rect">
            <a:avLst/>
          </a:prstGeom>
        </p:spPr>
      </p:pic>
    </p:spTree>
    <p:extLst>
      <p:ext uri="{BB962C8B-B14F-4D97-AF65-F5344CB8AC3E}">
        <p14:creationId xmlns:p14="http://schemas.microsoft.com/office/powerpoint/2010/main" val="324081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extLst>
      <p:ext uri="{BB962C8B-B14F-4D97-AF65-F5344CB8AC3E}">
        <p14:creationId xmlns:p14="http://schemas.microsoft.com/office/powerpoint/2010/main" val="19958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4"/>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charset="2"/>
              <a:buChar char="l"/>
            </a:pPr>
            <a:r>
              <a:rPr lang="en-US" altLang="zh-CN" sz="2400" dirty="0"/>
              <a:t>entry</a:t>
            </a:r>
            <a:r>
              <a:rPr lang="zh-CN" altLang="en-US" sz="2400" dirty="0"/>
              <a:t>：配置入口文件的地址，可以是单一入口，也可以是多入口。</a:t>
            </a:r>
          </a:p>
          <a:p>
            <a:pPr marL="285750" indent="-285750">
              <a:buFont typeface="Wingdings"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p>
          <a:p>
            <a:pPr marL="285750" indent="-285750">
              <a:buFont typeface="Wingdings"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p>
          <a:p>
            <a:pPr marL="285750" indent="-285750">
              <a:buFont typeface="Wingdings" charset="2"/>
              <a:buChar char="l"/>
            </a:pPr>
            <a:r>
              <a:rPr lang="en-US" altLang="zh-CN" sz="2400" dirty="0"/>
              <a:t>plugins</a:t>
            </a:r>
            <a:r>
              <a:rPr lang="zh-CN" altLang="en-US" sz="2400" dirty="0"/>
              <a:t>：配置插件，根据你的需要配置不同功能的插件。</a:t>
            </a:r>
          </a:p>
          <a:p>
            <a:pPr marL="285750" indent="-285750">
              <a:buFont typeface="Wingdings"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extLst>
      <p:ext uri="{BB962C8B-B14F-4D97-AF65-F5344CB8AC3E}">
        <p14:creationId xmlns:p14="http://schemas.microsoft.com/office/powerpoint/2010/main" val="663746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itchFamily="2" charset="0"/>
              <a:ea typeface="宋体" charset="-122"/>
            </a:endParaRPr>
          </a:p>
        </p:txBody>
      </p:sp>
      <p:pic>
        <p:nvPicPr>
          <p:cNvPr id="5" name="图片 4" descr="未标题-1"/>
          <p:cNvPicPr>
            <a:picLocks noChangeAspect="1"/>
          </p:cNvPicPr>
          <p:nvPr/>
        </p:nvPicPr>
        <p:blipFill>
          <a:blip r:embed="rId3"/>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mr-IN" sz="2800" dirty="0"/>
              <a:t>安装</a:t>
            </a:r>
            <a:r>
              <a:rPr lang="mr-IN"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4"/>
          <a:stretch>
            <a:fillRect/>
          </a:stretch>
        </p:blipFill>
        <p:spPr>
          <a:xfrm>
            <a:off x="380207" y="1419859"/>
            <a:ext cx="11449842" cy="3679083"/>
          </a:xfrm>
          <a:prstGeom prst="rect">
            <a:avLst/>
          </a:prstGeom>
        </p:spPr>
      </p:pic>
    </p:spTree>
    <p:extLst>
      <p:ext uri="{BB962C8B-B14F-4D97-AF65-F5344CB8AC3E}">
        <p14:creationId xmlns:p14="http://schemas.microsoft.com/office/powerpoint/2010/main" val="125766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14243</TotalTime>
  <Words>1213</Words>
  <Application>Microsoft Macintosh PowerPoint</Application>
  <PresentationFormat>宽屏</PresentationFormat>
  <Paragraphs>165</Paragraphs>
  <Slides>31</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Calibri</vt:lpstr>
      <vt:lpstr>Calibri Light</vt:lpstr>
      <vt:lpstr>Mangal</vt:lpstr>
      <vt:lpstr>STXingkai</vt:lpstr>
      <vt:lpstr>Wingdings</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764</cp:revision>
  <cp:lastPrinted>2017-10-28T02:47:35Z</cp:lastPrinted>
  <dcterms:created xsi:type="dcterms:W3CDTF">2016-08-11T08:15:00Z</dcterms:created>
  <dcterms:modified xsi:type="dcterms:W3CDTF">2017-11-12T01:38:21Z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